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3" r:id="rId2"/>
    <p:sldId id="294" r:id="rId3"/>
    <p:sldId id="283" r:id="rId4"/>
    <p:sldId id="295" r:id="rId5"/>
    <p:sldId id="296" r:id="rId6"/>
    <p:sldId id="297" r:id="rId7"/>
    <p:sldId id="298" r:id="rId8"/>
    <p:sldId id="299" r:id="rId9"/>
    <p:sldId id="300" r:id="rId10"/>
    <p:sldId id="285" r:id="rId11"/>
    <p:sldId id="301" r:id="rId12"/>
    <p:sldId id="310" r:id="rId13"/>
    <p:sldId id="303" r:id="rId14"/>
    <p:sldId id="304" r:id="rId15"/>
    <p:sldId id="305" r:id="rId16"/>
    <p:sldId id="306" r:id="rId17"/>
    <p:sldId id="307" r:id="rId18"/>
    <p:sldId id="308" r:id="rId19"/>
    <p:sldId id="30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CC"/>
    <a:srgbClr val="FF0066"/>
    <a:srgbClr val="0099FF"/>
    <a:srgbClr val="FF66CC"/>
    <a:srgbClr val="000000"/>
    <a:srgbClr val="08025A"/>
    <a:srgbClr val="FFFF00"/>
    <a:srgbClr val="0033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4" autoAdjust="0"/>
    <p:restoredTop sz="94660"/>
  </p:normalViewPr>
  <p:slideViewPr>
    <p:cSldViewPr>
      <p:cViewPr varScale="1">
        <p:scale>
          <a:sx n="82" d="100"/>
          <a:sy n="8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76B3B-D3B0-4A1E-8CE5-534BA074112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3AF9-E1AB-49CD-897D-AB20050F9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4\1.wma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4\2.wma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Bitmap in Malayalam Cover 4,5,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837" y="1"/>
            <a:ext cx="4304303" cy="445416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Pohsâ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oÀ¨mepIÄ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]mXbnÂþ4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6" y="642918"/>
            <a:ext cx="8929718" cy="5574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000" b="1" dirty="0">
                <a:solidFill>
                  <a:srgbClr val="FF00FF"/>
                </a:solidFill>
                <a:latin typeface="ML-Aathira" pitchFamily="82" charset="0"/>
              </a:rPr>
              <a:t>H¶m-as¯ ssXew ]qiÂ</a:t>
            </a:r>
            <a:r>
              <a:rPr lang="pt-BR" sz="3000" b="1" dirty="0">
                <a:latin typeface="ML-Aathira" pitchFamily="82" charset="0"/>
              </a:rPr>
              <a:t>	þ 	hnip-²o-I-cWw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c­m-as¯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ssXew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qiÂ</a:t>
            </a:r>
            <a:r>
              <a:rPr lang="en-US" sz="3000" b="1" dirty="0">
                <a:latin typeface="ML-Aathira" pitchFamily="82" charset="0"/>
              </a:rPr>
              <a:t>	þ 	</a:t>
            </a:r>
            <a:r>
              <a:rPr lang="en-US" sz="3000" b="1" dirty="0" err="1">
                <a:latin typeface="ML-Aathira" pitchFamily="82" charset="0"/>
              </a:rPr>
              <a:t>Bßm-hn-epÅ</a:t>
            </a:r>
            <a:r>
              <a:rPr lang="en-US" sz="3000" b="1" dirty="0">
                <a:latin typeface="ML-Aathira" pitchFamily="82" charset="0"/>
              </a:rPr>
              <a:t> P\\w.</a:t>
            </a:r>
          </a:p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Xe-bnÂ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shÅw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Hgn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-¡Â</a:t>
            </a:r>
            <a:r>
              <a:rPr lang="en-US" sz="3000" b="1" dirty="0">
                <a:latin typeface="ML-Aathira" pitchFamily="82" charset="0"/>
              </a:rPr>
              <a:t>	þ 	\mw ]m]-¯n\v </a:t>
            </a:r>
            <a:r>
              <a:rPr lang="en-US" sz="3000" b="1" dirty="0" err="1">
                <a:latin typeface="ML-Aathira" pitchFamily="82" charset="0"/>
              </a:rPr>
              <a:t>acn¨v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latin typeface="ML-Aathira" pitchFamily="82" charset="0"/>
              </a:rPr>
              <a:t>					</a:t>
            </a:r>
            <a:r>
              <a:rPr lang="en-US" sz="3000" b="1" dirty="0" err="1">
                <a:latin typeface="ML-Aathira" pitchFamily="82" charset="0"/>
              </a:rPr>
              <a:t>CutimbnÂ</a:t>
            </a:r>
            <a:r>
              <a:rPr lang="en-US" sz="3000" b="1" dirty="0">
                <a:latin typeface="ML-Aathira" pitchFamily="82" charset="0"/>
              </a:rPr>
              <a:t> P\n-¡</a:t>
            </a:r>
            <a:r>
              <a:rPr lang="en-US" sz="3000" b="1" dirty="0" err="1">
                <a:latin typeface="ML-Aathira" pitchFamily="82" charset="0"/>
              </a:rPr>
              <a:t>p¶p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3000" b="1" dirty="0">
                <a:solidFill>
                  <a:srgbClr val="FF00FF"/>
                </a:solidFill>
                <a:latin typeface="ML-Aathira" pitchFamily="82" charset="0"/>
              </a:rPr>
              <a:t>aq¶m-as¯ ssXew ]qiÂ</a:t>
            </a:r>
            <a:r>
              <a:rPr lang="pt-BR" sz="3000" b="1" dirty="0">
                <a:latin typeface="ML-Aathira" pitchFamily="82" charset="0"/>
              </a:rPr>
              <a:t>	þ 	Bßm-`n-tjIw.</a:t>
            </a:r>
          </a:p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shÅ-hkv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[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-¸n-¡Â</a:t>
            </a:r>
            <a:r>
              <a:rPr lang="en-US" sz="3000" b="1" dirty="0">
                <a:latin typeface="ML-Aathira" pitchFamily="82" charset="0"/>
              </a:rPr>
              <a:t>	þ 	</a:t>
            </a:r>
            <a:r>
              <a:rPr lang="en-US" sz="3000" b="1" dirty="0" err="1">
                <a:latin typeface="ML-Aathira" pitchFamily="82" charset="0"/>
              </a:rPr>
              <a:t>Ir</a:t>
            </a:r>
            <a:r>
              <a:rPr lang="en-US" sz="3000" b="1" dirty="0">
                <a:latin typeface="ML-Aathira" pitchFamily="82" charset="0"/>
              </a:rPr>
              <a:t>]m-h-c-¯</a:t>
            </a:r>
            <a:r>
              <a:rPr lang="en-US" sz="3000" b="1" dirty="0" err="1">
                <a:latin typeface="ML-Aathira" pitchFamily="82" charset="0"/>
              </a:rPr>
              <a:t>nsâ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pXp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PohnXw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I¯n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-¨-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Xncn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\ÂIÂ</a:t>
            </a:r>
            <a:r>
              <a:rPr lang="en-US" sz="3000" b="1" dirty="0">
                <a:latin typeface="ML-Aathira" pitchFamily="82" charset="0"/>
              </a:rPr>
              <a:t>	þ 	</a:t>
            </a:r>
            <a:r>
              <a:rPr lang="en-US" sz="3000" b="1" dirty="0" err="1">
                <a:latin typeface="ML-Aathira" pitchFamily="82" charset="0"/>
              </a:rPr>
              <a:t>temI</a:t>
            </a:r>
            <a:r>
              <a:rPr lang="en-US" sz="3000" b="1" dirty="0">
                <a:latin typeface="ML-Aathira" pitchFamily="82" charset="0"/>
              </a:rPr>
              <a:t>-¯</a:t>
            </a:r>
            <a:r>
              <a:rPr lang="en-US" sz="3000" b="1" dirty="0" err="1">
                <a:latin typeface="ML-Aathira" pitchFamily="82" charset="0"/>
              </a:rPr>
              <a:t>nsâ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Im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i</a:t>
            </a:r>
            <a:r>
              <a:rPr lang="en-US" sz="3000" b="1" dirty="0">
                <a:latin typeface="ML-Aathira" pitchFamily="82" charset="0"/>
              </a:rPr>
              <a:t>-w.</a:t>
            </a:r>
          </a:p>
          <a:p>
            <a:pPr>
              <a:lnSpc>
                <a:spcPct val="150000"/>
              </a:lnSpc>
            </a:pPr>
            <a:endParaRPr lang="pt-BR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357166"/>
            <a:ext cx="75009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amt½mZokhgn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ssZhnIPoh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]¦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ptNÀ¶v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FÃmhcpw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ssZha¡fmIWsa¶v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B{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Kln¨p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AhnSp¶v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injy·mtcmSv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C§s\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dªp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: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BIbmÂ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,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t]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FÃm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P\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XIsfbpw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injys¸Sp¯phn³.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nXmhnsâbpw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]p{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Xsâbpw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]cnip²mßmhnsâbpw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ma¯nÂ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AhÀ¡p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Úm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\m\w \ÂIphn³ </a:t>
            </a:r>
          </a:p>
          <a:p>
            <a:pPr algn="just"/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a¯m</a:t>
            </a:r>
            <a:r>
              <a:rPr lang="en-US" sz="3000" dirty="0">
                <a:latin typeface="ML-Aathira" pitchFamily="82" charset="0"/>
              </a:rPr>
              <a:t> 28:19)</a:t>
            </a:r>
          </a:p>
        </p:txBody>
      </p:sp>
      <p:pic>
        <p:nvPicPr>
          <p:cNvPr id="6146" name="Picture 2" descr="D:\web photo\photo 2013\Jesus-Christ-Preaching-mormon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4265" t="20119" r="4028" b="9463"/>
          <a:stretch>
            <a:fillRect/>
          </a:stretch>
        </p:blipFill>
        <p:spPr bwMode="auto">
          <a:xfrm>
            <a:off x="1425375" y="3786190"/>
            <a:ext cx="6289897" cy="30718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390765"/>
            <a:ext cx="87154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amt½mZokbpsS ^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e§Ä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	]m]</a:t>
            </a:r>
            <a:r>
              <a:rPr lang="en-US" sz="3000" b="1" dirty="0" err="1">
                <a:latin typeface="ML-Aathira" pitchFamily="82" charset="0"/>
              </a:rPr>
              <a:t>tamN</a:t>
            </a:r>
            <a:r>
              <a:rPr lang="en-US" sz="3000" b="1" dirty="0">
                <a:latin typeface="ML-Aathira" pitchFamily="82" charset="0"/>
              </a:rPr>
              <a:t>\w </a:t>
            </a:r>
            <a:r>
              <a:rPr lang="en-US" sz="3000" b="1" dirty="0" err="1">
                <a:latin typeface="ML-Aathira" pitchFamily="82" charset="0"/>
              </a:rPr>
              <a:t>e`n¡p¶p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	ssZhnIPoh³ </a:t>
            </a:r>
            <a:r>
              <a:rPr lang="en-US" sz="3000" b="1" dirty="0" err="1">
                <a:latin typeface="ML-Aathira" pitchFamily="82" charset="0"/>
              </a:rPr>
              <a:t>e`n¡p¶p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	</a:t>
            </a:r>
            <a:r>
              <a:rPr lang="en-US" sz="3000" b="1" dirty="0" err="1">
                <a:latin typeface="ML-Aathira" pitchFamily="82" charset="0"/>
              </a:rPr>
              <a:t>ssZha¡fmbn¯ocp¶p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	</a:t>
            </a:r>
            <a:r>
              <a:rPr lang="en-US" sz="3000" b="1" dirty="0" err="1">
                <a:latin typeface="ML-Aathira" pitchFamily="82" charset="0"/>
              </a:rPr>
              <a:t>k`mwK§fmbo¯ocp¶p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	</a:t>
            </a:r>
            <a:r>
              <a:rPr lang="en-US" sz="3000" b="1" dirty="0" err="1">
                <a:latin typeface="ML-Aathira" pitchFamily="82" charset="0"/>
              </a:rPr>
              <a:t>kzÀK¯n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hIminIfmbn¯ocp¶p</a:t>
            </a:r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7170" name="Picture 2" descr="D:\web photo\photo 2013\Ashleys_Baptism_for_web_large.jpeg"/>
          <p:cNvPicPr>
            <a:picLocks noChangeAspect="1" noChangeArrowheads="1"/>
          </p:cNvPicPr>
          <p:nvPr/>
        </p:nvPicPr>
        <p:blipFill>
          <a:blip r:embed="rId2"/>
          <a:srcRect t="4235"/>
          <a:stretch>
            <a:fillRect/>
          </a:stretch>
        </p:blipFill>
        <p:spPr bwMode="auto">
          <a:xfrm>
            <a:off x="2373184" y="4000504"/>
            <a:ext cx="4413394" cy="28574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3000372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38452" y="1066800"/>
            <a:ext cx="5791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Úm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\m\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Pe¯mte</a:t>
            </a:r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\nÀ½ecm¡pI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R§sf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\o</a:t>
            </a:r>
          </a:p>
          <a:p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nXyw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ssZhnIXncp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\maw</a:t>
            </a:r>
          </a:p>
          <a:p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alnabWnªp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hnf§s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«.</a:t>
            </a:r>
            <a:endParaRPr lang="en-US" sz="3000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286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Pe¯mepw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Acq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nbmepw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aninlmbpsS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icoc¯nse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AwK§fmIphm³ </a:t>
            </a:r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A\p{</a:t>
            </a:r>
            <a:r>
              <a:rPr lang="en-US" sz="3000" b="1" dirty="0" err="1">
                <a:latin typeface="ML-Aathira" pitchFamily="82" charset="0"/>
              </a:rPr>
              <a:t>Kln</a:t>
            </a:r>
            <a:r>
              <a:rPr lang="en-US" sz="3000" b="1" dirty="0">
                <a:latin typeface="ML-Aathira" pitchFamily="82" charset="0"/>
              </a:rPr>
              <a:t>¨ </a:t>
            </a:r>
            <a:r>
              <a:rPr lang="en-US" sz="3000" b="1" dirty="0" err="1">
                <a:latin typeface="ML-Aathira" pitchFamily="82" charset="0"/>
              </a:rPr>
              <a:t>ssZhta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R§fnepÅ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ssZhnIPoh³ \</a:t>
            </a:r>
            <a:r>
              <a:rPr lang="en-US" sz="3000" b="1" dirty="0" err="1">
                <a:latin typeface="ML-Aathira" pitchFamily="82" charset="0"/>
              </a:rPr>
              <a:t>jvSs¸SmsX</a:t>
            </a:r>
            <a:r>
              <a:rPr lang="en-US" sz="3000" b="1" dirty="0">
                <a:latin typeface="ML-Aathira" pitchFamily="82" charset="0"/>
              </a:rPr>
              <a:t> Pohn¡phm³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A\p{</a:t>
            </a:r>
            <a:r>
              <a:rPr lang="en-US" sz="3000" b="1" dirty="0" err="1">
                <a:latin typeface="ML-Aathira" pitchFamily="82" charset="0"/>
              </a:rPr>
              <a:t>Kln¡Wta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`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àn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qÀÆw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(tbml.3:1þ8)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21457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1785926"/>
            <a:ext cx="87154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HmÀ½n¡m³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kXyw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kXyambn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Rm³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nt¶mSp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dbp¶p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,</a:t>
            </a: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Pe¯mepw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Bßmhn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mepw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P\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n¡p¶nsÃ¦nÂ</a:t>
            </a:r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Hcph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\pw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ssZhcmPy¯nÂ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thin¡pI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km[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yaÃ</a:t>
            </a:r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tbml</a:t>
            </a:r>
            <a:r>
              <a:rPr lang="en-US" sz="3000" dirty="0">
                <a:latin typeface="ML-Aathira" pitchFamily="82" charset="0"/>
              </a:rPr>
              <a:t> 3:5).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785926"/>
            <a:ext cx="8715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hnizmk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{]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amWw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Rm³ a\x]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mTam¡pw</a:t>
            </a:r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85852" y="3286124"/>
            <a:ext cx="304800" cy="30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0"/>
            <a:ext cx="83058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14612" y="714356"/>
            <a:ext cx="642942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BSmw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amt½mZokmap§pw t\</a:t>
            </a:r>
            <a:r>
              <a:rPr lang="en-US" sz="2600" dirty="0" err="1">
                <a:latin typeface="ML-Aathira" pitchFamily="82" charset="0"/>
              </a:rPr>
              <a:t>cw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ssZha¡fmIpw</a:t>
            </a:r>
            <a:r>
              <a:rPr lang="en-US" sz="2600" dirty="0">
                <a:latin typeface="ML-Aathira" pitchFamily="82" charset="0"/>
              </a:rPr>
              <a:t> \½Ä </a:t>
            </a:r>
          </a:p>
          <a:p>
            <a:r>
              <a:rPr lang="en-US" sz="2600" dirty="0">
                <a:latin typeface="ML-Aathira" pitchFamily="82" charset="0"/>
              </a:rPr>
              <a:t>]m]</a:t>
            </a:r>
            <a:r>
              <a:rPr lang="en-US" sz="2600" dirty="0" err="1">
                <a:latin typeface="ML-Aathira" pitchFamily="82" charset="0"/>
              </a:rPr>
              <a:t>taXpw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o§n</a:t>
            </a:r>
            <a:r>
              <a:rPr lang="en-US" sz="2600" dirty="0">
                <a:latin typeface="ML-Aathira" pitchFamily="82" charset="0"/>
              </a:rPr>
              <a:t> \½Ä ip²cmIp¶p</a:t>
            </a:r>
          </a:p>
          <a:p>
            <a:r>
              <a:rPr lang="en-US" sz="2600" dirty="0">
                <a:latin typeface="ML-Aathira" pitchFamily="82" charset="0"/>
              </a:rPr>
              <a:t>	ssZhmßmhn³ ip²ntbIn</a:t>
            </a: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ssZhnIamw</a:t>
            </a:r>
            <a:r>
              <a:rPr lang="en-US" sz="2600" dirty="0">
                <a:latin typeface="ML-Aathira" pitchFamily="82" charset="0"/>
              </a:rPr>
              <a:t> Poh³ \</a:t>
            </a:r>
            <a:r>
              <a:rPr lang="en-US" sz="2600" dirty="0" err="1">
                <a:latin typeface="ML-Aathira" pitchFamily="82" charset="0"/>
              </a:rPr>
              <a:t>ÂIn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k`ma¡fm¡n</a:t>
            </a:r>
            <a:r>
              <a:rPr lang="en-US" sz="2600" dirty="0">
                <a:latin typeface="ML-Aathira" pitchFamily="82" charset="0"/>
              </a:rPr>
              <a:t> \s½ </a:t>
            </a:r>
            <a:r>
              <a:rPr lang="en-US" sz="2600" dirty="0" err="1">
                <a:latin typeface="ML-Aathira" pitchFamily="82" charset="0"/>
              </a:rPr>
              <a:t>amäoSp¶otim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hnizmk¯n³ </a:t>
            </a:r>
            <a:r>
              <a:rPr lang="en-US" sz="2600" dirty="0" err="1">
                <a:latin typeface="ML-Aathira" pitchFamily="82" charset="0"/>
              </a:rPr>
              <a:t>Zm</a:t>
            </a:r>
            <a:r>
              <a:rPr lang="en-US" sz="2600" dirty="0">
                <a:latin typeface="ML-Aathira" pitchFamily="82" charset="0"/>
              </a:rPr>
              <a:t>\w \</a:t>
            </a:r>
            <a:r>
              <a:rPr lang="en-US" sz="2600" dirty="0" err="1">
                <a:latin typeface="ML-Aathira" pitchFamily="82" charset="0"/>
              </a:rPr>
              <a:t>ÂIn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ssZhnIamw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kvt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lw</a:t>
            </a:r>
            <a:r>
              <a:rPr lang="en-US" sz="2600" dirty="0">
                <a:latin typeface="ML-Aathira" pitchFamily="82" charset="0"/>
              </a:rPr>
              <a:t> \</a:t>
            </a:r>
            <a:r>
              <a:rPr lang="en-US" sz="2600" dirty="0" err="1">
                <a:latin typeface="ML-Aathira" pitchFamily="82" charset="0"/>
              </a:rPr>
              <a:t>ÂIn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lr¯nÂ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ambmap</a:t>
            </a:r>
            <a:r>
              <a:rPr lang="en-US" sz="2600" dirty="0">
                <a:latin typeface="ML-Aathira" pitchFamily="82" charset="0"/>
              </a:rPr>
              <a:t>{Z]</a:t>
            </a:r>
            <a:r>
              <a:rPr lang="en-US" sz="2600" dirty="0" err="1">
                <a:latin typeface="ML-Aathira" pitchFamily="82" charset="0"/>
              </a:rPr>
              <a:t>Xn¨p</a:t>
            </a:r>
            <a:r>
              <a:rPr lang="en-US" sz="2600" dirty="0">
                <a:latin typeface="ML-Aathira" pitchFamily="82" charset="0"/>
              </a:rPr>
              <a:t> amt½mZokmbnÂ</a:t>
            </a:r>
          </a:p>
          <a:p>
            <a:r>
              <a:rPr lang="en-US" sz="2600" dirty="0">
                <a:latin typeface="ML-Aathira" pitchFamily="82" charset="0"/>
              </a:rPr>
              <a:t>	\·</a:t>
            </a:r>
            <a:r>
              <a:rPr lang="en-US" sz="2600" dirty="0" err="1">
                <a:latin typeface="ML-Aathira" pitchFamily="82" charset="0"/>
              </a:rPr>
              <a:t>sNbvXp</a:t>
            </a:r>
            <a:r>
              <a:rPr lang="en-US" sz="2600" dirty="0">
                <a:latin typeface="ML-Aathira" pitchFamily="82" charset="0"/>
              </a:rPr>
              <a:t> Pohn¨oSm³</a:t>
            </a: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kzÀKtKtl</a:t>
            </a:r>
            <a:r>
              <a:rPr lang="en-US" sz="2600" dirty="0">
                <a:latin typeface="ML-Aathira" pitchFamily="82" charset="0"/>
              </a:rPr>
              <a:t> sN¶ptNcm³</a:t>
            </a: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Ir</a:t>
            </a:r>
            <a:r>
              <a:rPr lang="en-US" sz="2600" dirty="0">
                <a:latin typeface="ML-Aathira" pitchFamily="82" charset="0"/>
              </a:rPr>
              <a:t>]</a:t>
            </a:r>
            <a:r>
              <a:rPr lang="en-US" sz="2600" dirty="0" err="1">
                <a:latin typeface="ML-Aathira" pitchFamily="82" charset="0"/>
              </a:rPr>
              <a:t>bpw</a:t>
            </a:r>
            <a:r>
              <a:rPr lang="en-US" sz="2600" dirty="0">
                <a:latin typeface="ML-Aathira" pitchFamily="82" charset="0"/>
              </a:rPr>
              <a:t> \</a:t>
            </a:r>
            <a:r>
              <a:rPr lang="en-US" sz="2600" dirty="0" err="1">
                <a:latin typeface="ML-Aathira" pitchFamily="82" charset="0"/>
              </a:rPr>
              <a:t>evIn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hchpw</a:t>
            </a:r>
            <a:r>
              <a:rPr lang="en-US" sz="2600" dirty="0">
                <a:latin typeface="ML-Aathira" pitchFamily="82" charset="0"/>
              </a:rPr>
              <a:t> \</a:t>
            </a:r>
            <a:r>
              <a:rPr lang="en-US" sz="2600" dirty="0" err="1">
                <a:latin typeface="ML-Aathira" pitchFamily="82" charset="0"/>
              </a:rPr>
              <a:t>ÂIn</a:t>
            </a:r>
            <a:r>
              <a:rPr lang="en-US" sz="2600" dirty="0">
                <a:latin typeface="ML-Aathira" pitchFamily="82" charset="0"/>
              </a:rPr>
              <a:t> kzÀKobXmX³</a:t>
            </a:r>
          </a:p>
          <a:p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224" y="685800"/>
            <a:ext cx="6686576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95860" y="1219200"/>
            <a:ext cx="664797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1.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Pohsâ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Dd-hnSw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k`-bn-eqsS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IqZm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Nmep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4. 	amt½m-Zokm: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Cutim-bn-epÅ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P\\w</a:t>
            </a:r>
          </a:p>
          <a:p>
            <a:pPr>
              <a:buNone/>
            </a:pPr>
            <a:r>
              <a:rPr lang="pt-BR" sz="2300" dirty="0">
                <a:solidFill>
                  <a:srgbClr val="FF00FF"/>
                </a:solidFill>
                <a:latin typeface="ML-Gopika" pitchFamily="82" charset="2"/>
              </a:rPr>
              <a:t>5. 	ssXem-`n-tjIw: ]cn-ip-²m-ßm-hn-epÅ A`n-tjIw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6.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.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IpÀ_m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\: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_en</a:t>
            </a: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7. 	hn. IpÀ_m\: Pohsâ A¸w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8.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Cutimsb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kzoI-cn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-¡m³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9.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-X-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cmbv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XoÀ¶oSmw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10.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-\-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Iq-Zmi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11.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tcmKo-te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-]\w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Xncp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-¸«w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hnhmlw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14. 	IpZm-im-\p-I-c-W-§Ä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15. 	{]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mÀ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°\: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ssZh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-hp-am-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bp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-f-f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kw`m-jWw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533400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51604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1472" y="1429724"/>
            <a:ext cx="80010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amt½m-Zok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Cutim-bn-epÅ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P\\w</a:t>
            </a:r>
          </a:p>
        </p:txBody>
      </p:sp>
      <p:pic>
        <p:nvPicPr>
          <p:cNvPr id="2" name="Picture 2" descr="E:\NEW POWER POINT 2013\class 3 bit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943" y="376224"/>
            <a:ext cx="5346701" cy="1195388"/>
          </a:xfrm>
          <a:prstGeom prst="rect">
            <a:avLst/>
          </a:prstGeom>
          <a:noFill/>
        </p:spPr>
      </p:pic>
      <p:pic>
        <p:nvPicPr>
          <p:cNvPr id="3" name="Picture 3" descr="D:\web photo\photo 2013\RI_Christening_5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994" y="2500306"/>
            <a:ext cx="6225278" cy="43576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500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kXyw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kXyambn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Rm³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nt¶mSp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dbp¶p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ho­pw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P\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n¡p¶nsÃ¦nÂ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Hcph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\p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ssZhcmPyw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ImWm³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IgnbpIbnÃ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tbml</a:t>
            </a:r>
            <a:r>
              <a:rPr lang="en-US" sz="3000" dirty="0">
                <a:latin typeface="ML-Aathira" pitchFamily="82" charset="0"/>
              </a:rPr>
              <a:t> 3:3).</a:t>
            </a:r>
          </a:p>
        </p:txBody>
      </p:sp>
      <p:pic>
        <p:nvPicPr>
          <p:cNvPr id="2050" name="Picture 2" descr="D:\web photo\class 4\Jesus_People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34" y="2286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2868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ML-Aathira" pitchFamily="82" charset="0"/>
              </a:rPr>
              <a:t>BZnamXm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nXm¡fpsS</a:t>
            </a:r>
            <a:r>
              <a:rPr lang="en-US" sz="3000" b="1" dirty="0">
                <a:latin typeface="ML-Aathira" pitchFamily="82" charset="0"/>
              </a:rPr>
              <a:t> ]m]w </a:t>
            </a:r>
            <a:r>
              <a:rPr lang="en-US" sz="3000" b="1" dirty="0" err="1">
                <a:latin typeface="ML-Aathira" pitchFamily="82" charset="0"/>
              </a:rPr>
              <a:t>aqew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msaÃmw</a:t>
            </a:r>
            <a:r>
              <a:rPr lang="en-US" sz="3000" b="1" dirty="0">
                <a:latin typeface="ML-Aathira" pitchFamily="82" charset="0"/>
              </a:rPr>
              <a:t> ]m]</a:t>
            </a:r>
            <a:r>
              <a:rPr lang="en-US" sz="3000" b="1" dirty="0" err="1">
                <a:latin typeface="ML-Aathira" pitchFamily="82" charset="0"/>
              </a:rPr>
              <a:t>mhØbnemWp</a:t>
            </a:r>
            <a:r>
              <a:rPr lang="en-US" sz="3000" b="1" dirty="0">
                <a:latin typeface="ML-Aathira" pitchFamily="82" charset="0"/>
              </a:rPr>
              <a:t> P\</a:t>
            </a:r>
            <a:r>
              <a:rPr lang="en-US" sz="3000" b="1" dirty="0" err="1">
                <a:latin typeface="ML-Aathira" pitchFamily="82" charset="0"/>
              </a:rPr>
              <a:t>n¡p¶Xv</a:t>
            </a:r>
            <a:r>
              <a:rPr lang="en-US" sz="3000" b="1" dirty="0">
                <a:latin typeface="ML-Aathira" pitchFamily="82" charset="0"/>
              </a:rPr>
              <a:t>. Cu ]m]¯</a:t>
            </a:r>
            <a:r>
              <a:rPr lang="en-US" sz="3000" b="1" dirty="0" err="1">
                <a:latin typeface="ML-Aathira" pitchFamily="82" charset="0"/>
              </a:rPr>
              <a:t>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kzm</a:t>
            </a:r>
            <a:r>
              <a:rPr lang="en-US" sz="3000" b="1" dirty="0">
                <a:latin typeface="ML-Aathira" pitchFamily="82" charset="0"/>
              </a:rPr>
              <a:t>[o\w \·</a:t>
            </a:r>
            <a:r>
              <a:rPr lang="en-US" sz="3000" b="1" dirty="0" err="1">
                <a:latin typeface="ML-Aathira" pitchFamily="82" charset="0"/>
              </a:rPr>
              <a:t>bnÂ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n¶p</a:t>
            </a:r>
            <a:r>
              <a:rPr lang="en-US" sz="3000" b="1" dirty="0">
                <a:latin typeface="ML-Aathira" pitchFamily="82" charset="0"/>
              </a:rPr>
              <a:t> \s½ </a:t>
            </a:r>
            <a:r>
              <a:rPr lang="en-US" sz="3000" b="1" dirty="0" err="1">
                <a:latin typeface="ML-Aathira" pitchFamily="82" charset="0"/>
              </a:rPr>
              <a:t>AIäp¶p</a:t>
            </a:r>
            <a:r>
              <a:rPr lang="en-US" sz="3000" b="1" dirty="0">
                <a:latin typeface="ML-Aathira" pitchFamily="82" charset="0"/>
              </a:rPr>
              <a:t>; </a:t>
            </a:r>
            <a:r>
              <a:rPr lang="en-US" sz="3000" b="1" dirty="0" err="1">
                <a:latin typeface="ML-Aathira" pitchFamily="82" charset="0"/>
              </a:rPr>
              <a:t>Xn</a:t>
            </a:r>
            <a:r>
              <a:rPr lang="en-US" sz="3000" b="1" dirty="0">
                <a:latin typeface="ML-Aathira" pitchFamily="82" charset="0"/>
              </a:rPr>
              <a:t>· sN¿phm³ t{]</a:t>
            </a:r>
            <a:r>
              <a:rPr lang="en-US" sz="3000" b="1" dirty="0" err="1">
                <a:latin typeface="ML-Aathira" pitchFamily="82" charset="0"/>
              </a:rPr>
              <a:t>cn¸n¡p¶p</a:t>
            </a:r>
            <a:r>
              <a:rPr lang="en-US" sz="3000" b="1" dirty="0">
                <a:latin typeface="ML-Aathira" pitchFamily="82" charset="0"/>
              </a:rPr>
              <a:t>. Cu ]m]</a:t>
            </a:r>
            <a:r>
              <a:rPr lang="en-US" sz="3000" b="1" dirty="0" err="1">
                <a:latin typeface="ML-Aathira" pitchFamily="82" charset="0"/>
              </a:rPr>
              <a:t>hØsb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ML-Aathira" pitchFamily="82" charset="0"/>
              </a:rPr>
              <a:t>P·]m]</a:t>
            </a:r>
            <a:r>
              <a:rPr lang="en-US" sz="4000" b="1" dirty="0" err="1">
                <a:solidFill>
                  <a:srgbClr val="00B0F0"/>
                </a:solidFill>
                <a:latin typeface="ML-Aathira" pitchFamily="82" charset="0"/>
              </a:rPr>
              <a:t>sa¶p</a:t>
            </a:r>
            <a:r>
              <a:rPr lang="en-US" sz="4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hnfn¡p¶p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Cu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AhØbnÂ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n¶pw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ssZha¡Ä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F¶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AhØbnte¡pÅ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P\\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amt½mZok </a:t>
            </a: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F¶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IqZmi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ÂIp¶Xv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  <a:endParaRPr lang="en-US" sz="3000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3074" name="Picture 2" descr="D:\web photo\photo 2013\ULCorgbaptism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987800"/>
            <a:ext cx="4313238" cy="287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714356"/>
            <a:ext cx="49292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amt½mZokbneqsS \mw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Pe¯mepw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]cnip²mßmhn\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mepw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ho­pw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P\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n¡p¶p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AXphgn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P·]m]¯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n¶pw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IÀ½]m]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aps­¦nÂ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AXnÂ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n¶pw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\mw ip²oIcn¡s¸Sp¶p.</a:t>
            </a:r>
            <a:endParaRPr lang="en-US" sz="3000" dirty="0">
              <a:latin typeface="ML-Aathira" pitchFamily="8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142900"/>
            <a:ext cx="3929058" cy="7000900"/>
            <a:chOff x="0" y="-142900"/>
            <a:chExt cx="3929058" cy="7000900"/>
          </a:xfrm>
        </p:grpSpPr>
        <p:pic>
          <p:nvPicPr>
            <p:cNvPr id="4099" name="Picture 3" descr="D:\web photo\photo 2013\baptismbloch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9994"/>
              <a:ext cx="3929058" cy="6867994"/>
            </a:xfrm>
            <a:prstGeom prst="rect">
              <a:avLst/>
            </a:prstGeom>
            <a:noFill/>
          </p:spPr>
        </p:pic>
        <p:pic>
          <p:nvPicPr>
            <p:cNvPr id="4098" name="Picture 2" descr="D:\web photo\photo 2013\Holy-Spirit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7224" y="-142900"/>
              <a:ext cx="1643074" cy="1437690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4000496" y="4369552"/>
            <a:ext cx="4929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ML-Aathira" pitchFamily="82" charset="0"/>
              </a:rPr>
              <a:t>amt½mZokm F¶ </a:t>
            </a:r>
            <a:r>
              <a:rPr lang="en-US" sz="3000" b="1" dirty="0" err="1">
                <a:latin typeface="ML-Aathira" pitchFamily="82" charset="0"/>
              </a:rPr>
              <a:t>hm¡nsâ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AÀ°w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ML-Aathira" pitchFamily="82" charset="0"/>
              </a:rPr>
              <a:t>ap§pI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AYhm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ML-Aathira" pitchFamily="82" charset="0"/>
              </a:rPr>
              <a:t>kv</a:t>
            </a:r>
            <a:r>
              <a:rPr lang="en-US" sz="4000" b="1" dirty="0">
                <a:solidFill>
                  <a:srgbClr val="00B0F0"/>
                </a:solidFill>
                <a:latin typeface="ML-Aathira" pitchFamily="82" charset="0"/>
              </a:rPr>
              <a:t>\m\w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sN¿pI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F¶mWv</a:t>
            </a:r>
            <a:endParaRPr lang="en-US" sz="3000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85786" y="357166"/>
            <a:ext cx="7500990" cy="1928826"/>
          </a:xfrm>
          <a:prstGeom prst="roundRect">
            <a:avLst>
              <a:gd name="adj" fmla="val 11266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57224" y="357166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P·]m]¯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n¶pw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IÀ½]m]w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Ds­¦nÂ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AXnÂ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n¶pw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tamNn¨v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\s½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ssZha¡fpw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k`bpsS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AwK§fpw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kzÀK¯n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\v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AhIminIfpam¡p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IqZmibmWv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amt½mZok.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3" name="Picture 2" descr="sacramen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500306"/>
            <a:ext cx="5643602" cy="43576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571480"/>
            <a:ext cx="7500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ML-Aathira" pitchFamily="82" charset="0"/>
              </a:rPr>
              <a:t>amt½mZokbpsS IÀ½§Ä </a:t>
            </a:r>
            <a:r>
              <a:rPr lang="en-US" sz="3000" b="1" dirty="0" err="1">
                <a:latin typeface="ML-Aathira" pitchFamily="82" charset="0"/>
              </a:rPr>
              <a:t>Bcw`n¡p¶Xv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ssZhmebIhmS¯n¦Â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h¨mWv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AhnsSh¨v</a:t>
            </a:r>
            <a:r>
              <a:rPr lang="en-US" sz="3000" b="1" dirty="0">
                <a:latin typeface="ML-Aathira" pitchFamily="82" charset="0"/>
              </a:rPr>
              <a:t> ImÀ½nI³ amt½mZokmÀ°ntbmSp </a:t>
            </a:r>
            <a:r>
              <a:rPr lang="en-US" sz="3000" b="1" dirty="0" err="1">
                <a:latin typeface="ML-Aathira" pitchFamily="82" charset="0"/>
              </a:rPr>
              <a:t>tNmZn¡p¶p</a:t>
            </a:r>
            <a:r>
              <a:rPr lang="en-US" sz="3000" b="1" dirty="0">
                <a:latin typeface="ML-Aathira" pitchFamily="82" charset="0"/>
              </a:rPr>
              <a:t>: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5122" name="Picture 2" descr="D:\web photo\class 4\Church-Entrance-People-Vert.jpg"/>
          <p:cNvPicPr>
            <a:picLocks noChangeAspect="1" noChangeArrowheads="1"/>
          </p:cNvPicPr>
          <p:nvPr/>
        </p:nvPicPr>
        <p:blipFill>
          <a:blip r:embed="rId2"/>
          <a:srcRect b="13732"/>
          <a:stretch>
            <a:fillRect/>
          </a:stretch>
        </p:blipFill>
        <p:spPr bwMode="auto">
          <a:xfrm>
            <a:off x="593535" y="2214554"/>
            <a:ext cx="7978993" cy="46434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6623"/>
            <a:ext cx="742955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ImÀ½n: 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nimNnsâ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ASna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¯¯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nÂ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n¶v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tamNnX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\mIm³ 	</a:t>
            </a:r>
            <a:r>
              <a:rPr lang="en-US" sz="2800" dirty="0">
                <a:solidFill>
                  <a:srgbClr val="FF00FF"/>
                </a:solidFill>
                <a:latin typeface="ML-Aathira" pitchFamily="82" charset="0"/>
              </a:rPr>
              <a:t>(tamNnXbmIm³)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\o B{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Kln¡p¶pthm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? </a:t>
            </a:r>
          </a:p>
          <a:p>
            <a:pPr algn="just"/>
            <a:r>
              <a:rPr lang="en-US" sz="2800" b="1" dirty="0" err="1">
                <a:latin typeface="ML-Aathira" pitchFamily="82" charset="0"/>
              </a:rPr>
              <a:t>D¯cw</a:t>
            </a:r>
            <a:r>
              <a:rPr lang="en-US" sz="2800" b="1" dirty="0">
                <a:latin typeface="ML-Aathira" pitchFamily="82" charset="0"/>
              </a:rPr>
              <a:t>:  B{</a:t>
            </a:r>
            <a:r>
              <a:rPr lang="en-US" sz="2800" b="1" dirty="0" err="1">
                <a:latin typeface="ML-Aathira" pitchFamily="82" charset="0"/>
              </a:rPr>
              <a:t>Kln¡p¶p</a:t>
            </a:r>
            <a:endParaRPr lang="en-US" sz="2800" b="1" dirty="0">
              <a:latin typeface="ML-Aathira" pitchFamily="82" charset="0"/>
            </a:endParaRPr>
          </a:p>
          <a:p>
            <a:pPr algn="just"/>
            <a:endParaRPr lang="en-US" sz="2800" b="1" dirty="0">
              <a:latin typeface="ML-Aathira" pitchFamily="82" charset="0"/>
            </a:endParaRPr>
          </a:p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ImÀ½n:  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]m]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hpw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]m]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amÀK§fpw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\o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Dt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]£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n¡p¶pthm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?</a:t>
            </a:r>
          </a:p>
          <a:p>
            <a:pPr algn="just"/>
            <a:r>
              <a:rPr lang="en-US" sz="2800" b="1" dirty="0" err="1">
                <a:latin typeface="ML-Aathira" pitchFamily="82" charset="0"/>
              </a:rPr>
              <a:t>D¯cw</a:t>
            </a:r>
            <a:r>
              <a:rPr lang="en-US" sz="2800" b="1" dirty="0">
                <a:latin typeface="ML-Aathira" pitchFamily="82" charset="0"/>
              </a:rPr>
              <a:t>:  </a:t>
            </a:r>
            <a:r>
              <a:rPr lang="en-US" sz="2800" b="1" dirty="0" err="1">
                <a:latin typeface="ML-Aathira" pitchFamily="82" charset="0"/>
              </a:rPr>
              <a:t>Dt</a:t>
            </a:r>
            <a:r>
              <a:rPr lang="en-US" sz="2800" b="1" dirty="0">
                <a:latin typeface="ML-Aathira" pitchFamily="82" charset="0"/>
              </a:rPr>
              <a:t>]£</a:t>
            </a:r>
            <a:r>
              <a:rPr lang="en-US" sz="2800" b="1" dirty="0" err="1">
                <a:latin typeface="ML-Aathira" pitchFamily="82" charset="0"/>
              </a:rPr>
              <a:t>n¡p¶p</a:t>
            </a:r>
            <a:r>
              <a:rPr lang="en-US" sz="2800" b="1" dirty="0">
                <a:latin typeface="ML-Aathira" pitchFamily="82" charset="0"/>
              </a:rPr>
              <a:t>.</a:t>
            </a:r>
          </a:p>
          <a:p>
            <a:pPr algn="just"/>
            <a:endParaRPr lang="en-US" sz="2800" b="1" dirty="0">
              <a:latin typeface="ML-Aathira" pitchFamily="82" charset="0"/>
            </a:endParaRPr>
          </a:p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ImÀ½n: 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Cutimaninlmsb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nsâ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c£I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mbn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\o 		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kzoIcn¡p¶pthm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?</a:t>
            </a:r>
          </a:p>
          <a:p>
            <a:pPr algn="just"/>
            <a:r>
              <a:rPr lang="en-US" sz="2800" b="1" dirty="0" err="1">
                <a:latin typeface="ML-Aathira" pitchFamily="82" charset="0"/>
              </a:rPr>
              <a:t>D¯cw</a:t>
            </a:r>
            <a:r>
              <a:rPr lang="en-US" sz="2800" b="1" dirty="0">
                <a:latin typeface="ML-Aathira" pitchFamily="82" charset="0"/>
              </a:rPr>
              <a:t>:  </a:t>
            </a:r>
            <a:r>
              <a:rPr lang="en-US" sz="2800" b="1" dirty="0" err="1">
                <a:latin typeface="ML-Aathira" pitchFamily="82" charset="0"/>
              </a:rPr>
              <a:t>kzoIcn¡p¶p</a:t>
            </a:r>
            <a:r>
              <a:rPr lang="en-US" sz="2800" b="1" dirty="0">
                <a:latin typeface="ML-Aathira" pitchFamily="82" charset="0"/>
              </a:rPr>
              <a:t>.</a:t>
            </a:r>
          </a:p>
          <a:p>
            <a:pPr algn="just"/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XpSÀ¶v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ImÀ½nI³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AÀ°nsb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ssXew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qip¶p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  <a:p>
            <a:pPr algn="ctr"/>
            <a:r>
              <a:rPr lang="en-US" sz="2800" b="1" dirty="0">
                <a:latin typeface="ML-Aathira" pitchFamily="82" charset="0"/>
              </a:rPr>
              <a:t>	</a:t>
            </a:r>
            <a:r>
              <a:rPr lang="en-US" sz="2800" b="1" dirty="0" err="1">
                <a:latin typeface="ML-Aathira" pitchFamily="82" charset="0"/>
              </a:rPr>
              <a:t>AXn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ptijw</a:t>
            </a:r>
            <a:r>
              <a:rPr lang="en-US" sz="2800" b="1" dirty="0">
                <a:latin typeface="ML-Aathira" pitchFamily="82" charset="0"/>
              </a:rPr>
              <a:t> ImÀ½nI³ </a:t>
            </a:r>
            <a:r>
              <a:rPr lang="en-US" sz="2800" b="1" dirty="0" err="1">
                <a:latin typeface="ML-Aathira" pitchFamily="82" charset="0"/>
              </a:rPr>
              <a:t>AÀ°nsbk`bntebv¡v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kzoIcn¡p¶Xnsâ</a:t>
            </a:r>
            <a:r>
              <a:rPr lang="en-US" sz="2800" b="1" dirty="0">
                <a:latin typeface="ML-Aathira" pitchFamily="82" charset="0"/>
              </a:rPr>
              <a:t> {]</a:t>
            </a:r>
            <a:r>
              <a:rPr lang="en-US" sz="2800" b="1" dirty="0" err="1">
                <a:latin typeface="ML-Aathira" pitchFamily="82" charset="0"/>
              </a:rPr>
              <a:t>XoIambn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ssZhmeb¯n</a:t>
            </a:r>
            <a:r>
              <a:rPr lang="en-US" sz="2800" b="1" dirty="0">
                <a:latin typeface="ML-Aathira" pitchFamily="82" charset="0"/>
              </a:rPr>
              <a:t>\It¯¡v {]</a:t>
            </a:r>
            <a:r>
              <a:rPr lang="en-US" sz="2800" b="1" dirty="0" err="1">
                <a:latin typeface="ML-Aathira" pitchFamily="82" charset="0"/>
              </a:rPr>
              <a:t>thin¸n¡p¶p</a:t>
            </a:r>
            <a:r>
              <a:rPr lang="en-US" sz="2800" b="1" dirty="0">
                <a:latin typeface="ML-Aathira" pitchFamily="82" charset="0"/>
              </a:rPr>
              <a:t>.</a:t>
            </a:r>
            <a:endParaRPr lang="en-US" sz="2800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864</TotalTime>
  <Words>283</Words>
  <Application>Microsoft Office PowerPoint</Application>
  <PresentationFormat>On-screen Show (4:3)</PresentationFormat>
  <Paragraphs>91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119</cp:revision>
  <dcterms:created xsi:type="dcterms:W3CDTF">2013-05-28T05:25:40Z</dcterms:created>
  <dcterms:modified xsi:type="dcterms:W3CDTF">2013-12-02T05:42:35Z</dcterms:modified>
</cp:coreProperties>
</file>